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77" r:id="rId8"/>
    <p:sldId id="278" r:id="rId9"/>
    <p:sldId id="27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5" r:id="rId28"/>
    <p:sldId id="266" r:id="rId29"/>
    <p:sldId id="267" r:id="rId30"/>
    <p:sldId id="276" r:id="rId31"/>
    <p:sldId id="268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5076F0E-E58E-4019-8EB7-CA777608A9B3}">
          <p14:sldIdLst>
            <p14:sldId id="256"/>
            <p14:sldId id="257"/>
            <p14:sldId id="261"/>
            <p14:sldId id="262"/>
            <p14:sldId id="264"/>
            <p14:sldId id="263"/>
            <p14:sldId id="277"/>
            <p14:sldId id="278"/>
            <p14:sldId id="279"/>
            <p14:sldId id="270"/>
            <p14:sldId id="271"/>
            <p14:sldId id="272"/>
            <p14:sldId id="273"/>
            <p14:sldId id="274"/>
            <p14:sldId id="275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5"/>
            <p14:sldId id="266"/>
            <p14:sldId id="267"/>
            <p14:sldId id="27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83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68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44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2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86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95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96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4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9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50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D4B6-E0D0-4D8B-983C-6BE0F12B59A0}" type="datetimeFigureOut">
              <a:rPr lang="zh-TW" altLang="en-US" smtClean="0"/>
              <a:t>2020/6/18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97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疫起相聚</a:t>
            </a:r>
            <a:r>
              <a:rPr lang="en-US" altLang="zh-TW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送舊暨期末部落會議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220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活動辦理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915619"/>
              </p:ext>
            </p:extLst>
          </p:nvPr>
        </p:nvGraphicFramePr>
        <p:xfrm>
          <a:off x="683568" y="1484784"/>
          <a:ext cx="7848872" cy="3146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2699691"/>
                <a:gridCol w="2268861"/>
              </a:tblGrid>
              <a:tr h="4025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9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月份活動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活動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時間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地點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期初部落會議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109.09.17(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四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)</a:t>
                      </a:r>
                      <a:b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</a:b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17:00~20:00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S305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會議室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8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生涯探索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109.09.24(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四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ea typeface="華康少女文字W6" panose="02010609000101010101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15:00~18:00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S307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會議室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傳統美食製作</a:t>
                      </a:r>
                      <a:endParaRPr lang="zh-TW" sz="24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109.09.30(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三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ea typeface="華康少女文字W6" panose="02010609000101010101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15:00~18:00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S307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ea typeface="華康少女文字W6" panose="02010609000101010101" pitchFamily="49" charset="-120"/>
                        </a:rPr>
                        <a:t>會議室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4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活動辦理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956431"/>
              </p:ext>
            </p:extLst>
          </p:nvPr>
        </p:nvGraphicFramePr>
        <p:xfrm>
          <a:off x="683568" y="1484784"/>
          <a:ext cx="7848872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2699691"/>
                <a:gridCol w="2268861"/>
              </a:tblGrid>
              <a:tr h="4025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10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月份活動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活動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時間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地點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傳統藝品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製作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109.10.06(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二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15:00~18:00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S307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會議室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88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原民週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109.10.19-23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S307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，操場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族語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教學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109.10.26-30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17:00~19:00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S307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會議室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69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活動辦理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49756"/>
              </p:ext>
            </p:extLst>
          </p:nvPr>
        </p:nvGraphicFramePr>
        <p:xfrm>
          <a:off x="683568" y="1484784"/>
          <a:ext cx="7848872" cy="3146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2699691"/>
                <a:gridCol w="2268861"/>
              </a:tblGrid>
              <a:tr h="4025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11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月份活動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活動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時間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地點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原民青年職場分享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109.11.04(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三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15:00~18:00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S307</a:t>
                      </a: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會議室</a:t>
                      </a:r>
                      <a:endParaRPr lang="zh-TW" alt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88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原住民智慧財產權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109.11.10(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二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13:00~15:00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S305</a:t>
                      </a: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會議室</a:t>
                      </a:r>
                      <a:endParaRPr lang="zh-TW" alt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期中部落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相聚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109.11.19(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四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)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17:00~19:00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S307</a:t>
                      </a: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會議室</a:t>
                      </a:r>
                      <a:endParaRPr lang="zh-TW" alt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61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活動辦理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12318"/>
              </p:ext>
            </p:extLst>
          </p:nvPr>
        </p:nvGraphicFramePr>
        <p:xfrm>
          <a:off x="683568" y="1484784"/>
          <a:ext cx="7848872" cy="2219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2699691"/>
                <a:gridCol w="2268861"/>
              </a:tblGrid>
              <a:tr h="4025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12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月份活動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活動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時間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地點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傳統藝品製作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 (</a:t>
                      </a:r>
                      <a:r>
                        <a:rPr lang="en-US" sz="2400" b="1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Sikau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網背帶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109.12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S307</a:t>
                      </a: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會議室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8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原住民名人演講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109.12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S305</a:t>
                      </a: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會議室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102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活動辦理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432397"/>
              </p:ext>
            </p:extLst>
          </p:nvPr>
        </p:nvGraphicFramePr>
        <p:xfrm>
          <a:off x="683568" y="1484784"/>
          <a:ext cx="7848872" cy="161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2699691"/>
                <a:gridCol w="2268861"/>
              </a:tblGrid>
              <a:tr h="4025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1</a:t>
                      </a: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月份活動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華康少女文字W6" panose="02010609000101010101" pitchFamily="49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活動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時間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華康少女文字W6" panose="02010609000101010101" pitchFamily="49" charset="-120"/>
                        </a:rPr>
                        <a:t>地點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華康少女文字W6" panose="02010609000101010101" pitchFamily="49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期末部落會議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109.01</a:t>
                      </a: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S307</a:t>
                      </a: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華康少女文字W6" panose="02010609000101010101" pitchFamily="49" charset="-120"/>
                          <a:cs typeface="+mn-cs"/>
                        </a:rPr>
                        <a:t>會議室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4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師培中心招生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052736"/>
            <a:ext cx="756084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TW" altLang="en-US" sz="51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報考資格</a:t>
            </a:r>
            <a:endParaRPr lang="en-US" altLang="zh-TW" sz="5100" b="1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一、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研究所：</a:t>
            </a:r>
            <a:endParaRPr lang="en-US" altLang="zh-TW" sz="42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   </a:t>
            </a:r>
            <a:r>
              <a:rPr lang="en-US" altLang="zh-TW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學業成績為該班前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70%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（含）或平均成績達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75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分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含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以上，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且在學期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間未受小過（含）以上懲罰紀錄者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42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二、大學部二年級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以上學生：</a:t>
            </a:r>
            <a:endParaRPr lang="en-US" altLang="zh-TW" sz="42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    </a:t>
            </a:r>
            <a:r>
              <a:rPr lang="en-US" altLang="zh-TW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學業成績為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該班前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60%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或平均成績達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80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分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含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以上，且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學期間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未受小過（含）以上懲罰紀錄者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42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三、二年制三年級及研究所新生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endParaRPr lang="en-US" altLang="zh-TW" sz="42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    錄取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入學成績分別在其入學管道於各該系所成績排名前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60</a:t>
            </a:r>
            <a:r>
              <a:rPr lang="en-US" altLang="zh-TW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%</a:t>
            </a:r>
            <a:r>
              <a:rPr lang="zh-TW" altLang="en-US" sz="4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（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含）與</a:t>
            </a:r>
            <a:r>
              <a:rPr lang="en-US" altLang="zh-TW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70%</a:t>
            </a:r>
            <a:r>
              <a:rPr lang="zh-TW" altLang="en-US" sz="4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（含）者。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612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師培中心招生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23317"/>
            <a:ext cx="756084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報名時間</a:t>
            </a:r>
            <a:r>
              <a:rPr lang="en-US" altLang="zh-TW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第一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階段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      </a:t>
            </a:r>
            <a:b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　　</a:t>
            </a:r>
            <a:endParaRPr lang="en-US" altLang="zh-TW" sz="23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.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時間</a:t>
            </a: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109/06/02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二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)~109/07/03(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              上午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9:00-12:00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，下午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1:00-4:00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2</a:t>
            </a: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.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地點：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(1)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現場報名：師資培育中心辦公室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服設館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F608)</a:t>
            </a: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23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                                         週六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、日不接受現場報名。</a:t>
            </a:r>
            <a:b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　　        </a:t>
            </a: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2)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通訊報名：以郵戳日期為憑</a:t>
            </a: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endParaRPr lang="en-US" altLang="zh-TW" sz="23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83660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師培中心招生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12776"/>
            <a:ext cx="79208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報名時間</a:t>
            </a:r>
            <a:r>
              <a:rPr lang="en-US" altLang="zh-TW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第二階段</a:t>
            </a:r>
            <a:endParaRPr lang="en-US" altLang="zh-TW" sz="2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限二技日間部申請入學及本校單獨招生錄取</a:t>
            </a: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新生報名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​。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 ​</a:t>
            </a:r>
            <a:endParaRPr lang="en-US" altLang="zh-TW" sz="23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       </a:t>
            </a:r>
            <a:b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      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時間</a:t>
            </a: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109/8/1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六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)~109/8/2(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 </a:t>
            </a:r>
            <a:endParaRPr lang="en-US" altLang="zh-TW" sz="23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                    上午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9:00-12:00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，下午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1:00-4:00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      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地點：現場報名：師資培育中心辦公室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服設館</a:t>
            </a:r>
            <a:r>
              <a:rPr lang="en-US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F608)</a:t>
            </a:r>
            <a: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br>
              <a:rPr lang="zh-TW" altLang="en-US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300" dirty="0"/>
              <a:t/>
            </a:r>
            <a:br>
              <a:rPr lang="zh-TW" altLang="en-US" sz="2300" dirty="0"/>
            </a:b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118607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師培中心招生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23317"/>
            <a:ext cx="79208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招生類科及</a:t>
            </a:r>
            <a:r>
              <a:rPr lang="zh-TW" altLang="en-US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名額</a:t>
            </a:r>
            <a:endParaRPr lang="en-US" altLang="zh-TW" sz="2800" b="1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一、中等學校師資類科：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45</a:t>
            </a: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名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外加原住民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9</a:t>
            </a: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名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b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二、幼兒園師資類科：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58</a:t>
            </a: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名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外加原住民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9</a:t>
            </a: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名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 </a:t>
            </a:r>
            <a:r>
              <a:rPr lang="en-US" altLang="zh-TW" sz="2400" dirty="0"/>
              <a:t>​</a:t>
            </a: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641379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弱勢助學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207293"/>
            <a:ext cx="7920880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申請資格</a:t>
            </a:r>
            <a:r>
              <a:rPr lang="en-US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具各類身份學雜費減免資格之學生</a:t>
            </a:r>
            <a:r>
              <a:rPr lang="zh-TW" altLang="zh-TW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endParaRPr lang="en-US" altLang="zh-TW" sz="23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低</a:t>
            </a:r>
            <a:r>
              <a:rPr lang="zh-TW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收入戶學生。</a:t>
            </a:r>
          </a:p>
          <a:p>
            <a:pPr marL="0" lv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中</a:t>
            </a:r>
            <a:r>
              <a:rPr lang="zh-TW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低收入戶學生。</a:t>
            </a:r>
          </a:p>
          <a:p>
            <a:pPr marL="0" lv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3.</a:t>
            </a:r>
            <a:r>
              <a:rPr lang="zh-TW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身心</a:t>
            </a:r>
            <a:r>
              <a:rPr lang="zh-TW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障礙學生及身心障礙人士子女。</a:t>
            </a:r>
          </a:p>
          <a:p>
            <a:pPr marL="0" lv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4.</a:t>
            </a:r>
            <a:r>
              <a:rPr lang="zh-TW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特殊</a:t>
            </a:r>
            <a:r>
              <a:rPr lang="zh-TW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境遇家庭之子女孫子女學生。</a:t>
            </a:r>
          </a:p>
          <a:p>
            <a:pPr marL="0" lv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5.</a:t>
            </a:r>
            <a:r>
              <a:rPr lang="zh-TW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未</a:t>
            </a:r>
            <a:r>
              <a:rPr lang="zh-TW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符合學雜費減免資格但獲教育部弱勢助學金補助學生。</a:t>
            </a:r>
          </a:p>
          <a:p>
            <a:pPr marL="0" lv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6.</a:t>
            </a:r>
            <a:r>
              <a:rPr lang="zh-TW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家庭</a:t>
            </a:r>
            <a:r>
              <a:rPr lang="zh-TW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突遭變故經學校審核通過者</a:t>
            </a:r>
            <a:r>
              <a:rPr lang="zh-TW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23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en-US" sz="2000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r>
              <a:rPr lang="zh-TW" altLang="en-US" sz="20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</a:t>
            </a:r>
            <a:r>
              <a:rPr lang="en-US" altLang="zh-TW" sz="20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0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需附高等教育深耕計畫</a:t>
            </a:r>
            <a:r>
              <a:rPr lang="en-US" altLang="zh-TW" sz="20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20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完善就學協助機制證明書</a:t>
            </a:r>
            <a:r>
              <a:rPr lang="en-US" altLang="zh-TW" sz="20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zh-TW" altLang="zh-TW" sz="20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7.</a:t>
            </a:r>
            <a:r>
              <a:rPr lang="zh-TW" altLang="zh-TW" sz="23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原住民</a:t>
            </a:r>
            <a:r>
              <a:rPr lang="zh-TW" altLang="zh-TW" sz="23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學生。</a:t>
            </a:r>
            <a:endParaRPr lang="zh-TW" altLang="en-US" sz="23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500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03648" y="1124744"/>
            <a:ext cx="6480720" cy="374441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注意事項：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簽到時請量測體溫、洗手消毒</a:t>
            </a:r>
            <a:endParaRPr lang="en-US" altLang="zh-TW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若氣管敏感咳嗽者請配戴口罩</a:t>
            </a:r>
            <a:endParaRPr lang="en-US" altLang="zh-TW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請著規定服裝出席</a:t>
            </a:r>
            <a:endParaRPr lang="en-US" altLang="zh-TW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4.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入席時請與鄰座保持距離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5.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用餐完畢請隨手收拾桌面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11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弱勢助學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207293"/>
            <a:ext cx="7920880" cy="4525963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申請項目：</a:t>
            </a: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課業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：參與課後輔導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二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競賽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：參與競賽輔導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三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領導力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：參與知能研習或幹部講習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…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等等活動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四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自主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學習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：閱讀表單書籍</a:t>
            </a: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、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電影及文藝相關活動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外語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：參與外語輔導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六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證照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：參與證照及輔導並考取資格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七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頂尖拔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萃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：撰寫整年學習計畫項目</a:t>
            </a:r>
            <a:endParaRPr lang="zh-TW" altLang="zh-TW" sz="24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82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弱勢助學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207293"/>
            <a:ext cx="7632848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en-US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收件期限</a:t>
            </a:r>
            <a:r>
              <a:rPr lang="zh-TW" altLang="zh-TW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endParaRPr lang="en-US" altLang="zh-TW" sz="24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項目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)~(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六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1.109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學年度第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1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學期第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3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週止。</a:t>
            </a:r>
          </a:p>
          <a:p>
            <a:pPr marL="0" lv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　　　　　　　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2.109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學年度第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1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學期第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12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週止。</a:t>
            </a:r>
          </a:p>
          <a:p>
            <a:pPr marL="0" lvl="0" indent="0">
              <a:buNone/>
            </a:pP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項目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七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學年度第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1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學期第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3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週止。</a:t>
            </a:r>
          </a:p>
          <a:p>
            <a:pPr marL="0" lvl="0" indent="0">
              <a:buNone/>
            </a:pPr>
            <a:endParaRPr lang="zh-TW" altLang="zh-TW" sz="24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590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弱勢助學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207293"/>
            <a:ext cx="7632848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繳交資料</a:t>
            </a:r>
            <a:r>
              <a:rPr lang="zh-TW" altLang="zh-TW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endParaRPr lang="zh-TW" altLang="zh-TW" sz="24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申請「項目一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~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項目六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」</a:t>
            </a:r>
            <a:endParaRPr lang="zh-TW" altLang="zh-TW" sz="24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課後輔導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計畫紀錄表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繳交紙本資料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各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項目相關檢附資料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繳交紙本資料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3.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佐證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照片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繳交電子檔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4.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以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word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上傳至承辦單位網頁各項目專區。</a:t>
            </a: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5.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檔名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為：申請項目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班級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姓名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學號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zh-TW" altLang="zh-TW" sz="24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弱勢助學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207293"/>
            <a:ext cx="7632848" cy="4525963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繳交資料：</a:t>
            </a:r>
            <a:endParaRPr lang="en-US" altLang="zh-TW" sz="28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申請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「項目七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頂尖拔萃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」</a:t>
            </a:r>
            <a:endParaRPr lang="zh-TW" altLang="zh-TW" sz="24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課後輔導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計畫紀錄表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繳交紙本資料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學習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計畫表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繳交紙本資料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3.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選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備資料可依學生條件檢附相關資料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endParaRPr lang="zh-TW" altLang="zh-TW" sz="24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zh-TW" sz="2400" dirty="0">
                <a:solidFill>
                  <a:srgbClr val="FFFF00"/>
                </a:solidFill>
                <a:ea typeface="華康少女文字W6" panose="02010609000101010101" pitchFamily="49" charset="-120"/>
              </a:rPr>
              <a:t>備註：獲補助者需於第十六週繳交學習報告及成果照片，</a:t>
            </a:r>
            <a:r>
              <a:rPr lang="zh-TW" altLang="zh-TW" sz="2400" b="1" dirty="0">
                <a:solidFill>
                  <a:srgbClr val="FFFF00"/>
                </a:solidFill>
                <a:ea typeface="華康少女文字W6" panose="02010609000101010101" pitchFamily="49" charset="-120"/>
              </a:rPr>
              <a:t>未繳交者將追回當期已核發之勵學金</a:t>
            </a:r>
            <a:r>
              <a:rPr lang="zh-TW" altLang="zh-TW" sz="2400" dirty="0">
                <a:solidFill>
                  <a:srgbClr val="FFFF00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endParaRPr lang="zh-TW" altLang="zh-TW" sz="24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56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2914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弱勢助學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052736"/>
            <a:ext cx="7632848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申請說明</a:t>
            </a:r>
            <a:r>
              <a:rPr lang="zh-TW" altLang="zh-TW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endParaRPr lang="en-US" altLang="zh-TW" sz="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收件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時間內備妥完整資料繳交至學務處生輔組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進修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部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務組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，</a:t>
            </a:r>
            <a:r>
              <a:rPr lang="zh-TW" altLang="zh-TW" sz="24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逾期恕不接受申請，資料不齊者，視同</a:t>
            </a:r>
            <a:r>
              <a:rPr lang="zh-TW" altLang="zh-TW" sz="24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申請</a:t>
            </a:r>
            <a:endParaRPr lang="en-US" altLang="zh-TW" sz="2400" b="1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</a:t>
            </a:r>
            <a:r>
              <a:rPr lang="zh-TW" altLang="zh-TW" sz="24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無效。</a:t>
            </a:r>
            <a:endParaRPr lang="en-US" altLang="zh-TW" sz="2400" b="1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2.109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年度各類學習輔導項目申請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條件表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可至承辦單位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網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en-US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 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頁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查詢下載使用</a:t>
            </a:r>
            <a:r>
              <a:rPr lang="zh-TW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endParaRPr lang="zh-TW" altLang="zh-TW" sz="24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zh-TW" sz="24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日間部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：學務處生輔組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&gt;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服務項目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&gt;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完善就學協助補助。</a:t>
            </a:r>
          </a:p>
          <a:p>
            <a:pPr marL="0" lvl="0" indent="0">
              <a:buNone/>
            </a:pPr>
            <a:r>
              <a:rPr lang="zh-TW" altLang="zh-TW" sz="24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進修部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：進修部學務組</a:t>
            </a:r>
            <a:r>
              <a:rPr lang="en-US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&gt;</a:t>
            </a:r>
            <a:r>
              <a:rPr lang="zh-TW" altLang="zh-TW" sz="2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表單下載。</a:t>
            </a:r>
          </a:p>
          <a:p>
            <a:pPr marL="0" lvl="0" indent="0">
              <a:buNone/>
            </a:pPr>
            <a:endParaRPr lang="zh-TW" altLang="zh-TW" sz="28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endParaRPr lang="zh-TW" altLang="zh-TW" sz="24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1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30628" y="2564904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原住民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歲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時祭儀</a:t>
            </a:r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例假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7606" r="4154" b="13850"/>
          <a:stretch/>
        </p:blipFill>
        <p:spPr>
          <a:xfrm>
            <a:off x="3851920" y="188640"/>
            <a:ext cx="5061651" cy="6480720"/>
          </a:xfrm>
        </p:spPr>
      </p:pic>
    </p:spTree>
    <p:extLst>
      <p:ext uri="{BB962C8B-B14F-4D97-AF65-F5344CB8AC3E}">
        <p14:creationId xmlns:p14="http://schemas.microsoft.com/office/powerpoint/2010/main" val="31006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30628" y="2564904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原住民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歲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時祭儀</a:t>
            </a:r>
            <a:r>
              <a:rPr lang="en-US" altLang="zh-TW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例假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t="5688" r="3756" b="26494"/>
          <a:stretch/>
        </p:blipFill>
        <p:spPr>
          <a:xfrm>
            <a:off x="3851920" y="404664"/>
            <a:ext cx="5040560" cy="5904656"/>
          </a:xfrm>
        </p:spPr>
      </p:pic>
    </p:spTree>
    <p:extLst>
      <p:ext uri="{BB962C8B-B14F-4D97-AF65-F5344CB8AC3E}">
        <p14:creationId xmlns:p14="http://schemas.microsoft.com/office/powerpoint/2010/main" val="35973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休息時間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0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寶玉老師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帶</a:t>
            </a:r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你動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起來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請各位移動至操場</a:t>
            </a:r>
            <a:r>
              <a:rPr lang="en-US" altLang="zh-TW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zh-TW" altLang="en-US" sz="3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0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感性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時間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畢業生</a:t>
            </a:r>
            <a:r>
              <a:rPr lang="en-US" altLang="zh-TW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/</a:t>
            </a:r>
            <a:r>
              <a:rPr lang="zh-TW" altLang="en-US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在校生</a:t>
            </a:r>
            <a:r>
              <a:rPr lang="en-US" altLang="zh-TW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zh-TW" altLang="en-US" sz="3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07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學務長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致詞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472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問卷填寫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endParaRPr lang="zh-TW" altLang="en-US" sz="3600" dirty="0">
              <a:solidFill>
                <a:schemeClr val="bg1">
                  <a:lumMod val="95000"/>
                </a:schemeClr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>族服問卷填寫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>          </a:t>
            </a:r>
            <a:r>
              <a:rPr lang="en-US" altLang="zh-TW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>2</a:t>
            </a:r>
            <a:r>
              <a:rPr lang="en-US" altLang="zh-TW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>.</a:t>
            </a:r>
            <a:r>
              <a:rPr lang="zh-TW" altLang="en-US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>活動回饋問卷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2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感謝參與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期待</a:t>
            </a:r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下次相聚</a:t>
            </a:r>
          </a:p>
        </p:txBody>
      </p:sp>
    </p:spTree>
    <p:extLst>
      <p:ext uri="{BB962C8B-B14F-4D97-AF65-F5344CB8AC3E}">
        <p14:creationId xmlns:p14="http://schemas.microsoft.com/office/powerpoint/2010/main" val="29177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何組長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致詞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22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大合照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98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532440" cy="2952328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原資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中心</a:t>
            </a:r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169305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老師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介紹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張敬宜諮商心理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師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2420888"/>
            <a:ext cx="3528392" cy="18002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協助原資中心預辦理生涯及測驗相關活動事務</a:t>
            </a:r>
            <a:r>
              <a:rPr lang="zh-TW" altLang="en-US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12540" r="7356" b="2381"/>
          <a:stretch/>
        </p:blipFill>
        <p:spPr>
          <a:xfrm>
            <a:off x="5220072" y="1556792"/>
            <a:ext cx="2592288" cy="365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3888432" cy="92211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b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學校活動事項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508104" cy="6858000"/>
          </a:xfrm>
        </p:spPr>
      </p:pic>
    </p:spTree>
    <p:extLst>
      <p:ext uri="{BB962C8B-B14F-4D97-AF65-F5344CB8AC3E}">
        <p14:creationId xmlns:p14="http://schemas.microsoft.com/office/powerpoint/2010/main" val="9807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學校活動事項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115616" y="1268760"/>
            <a:ext cx="7725544" cy="424847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開學</a:t>
            </a:r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日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------------------------09/14(</a:t>
            </a:r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 </a:t>
            </a:r>
          </a:p>
          <a:p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中秋</a:t>
            </a:r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放假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--------------------10/01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四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)~10/02(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endParaRPr lang="en-US" altLang="zh-TW" sz="2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國慶日</a:t>
            </a:r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補假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-----------------10/09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</a:p>
          <a:p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校慶</a:t>
            </a:r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活動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--------------------10/24(</a:t>
            </a:r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六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en-US" altLang="zh-TW" sz="2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期中考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-----------------------11/09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)~11/13(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endParaRPr lang="en-US" altLang="zh-TW" sz="2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元旦放假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--------------------01/01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en-US" altLang="zh-TW" sz="2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期末考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-----------------------01/11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)~01/15(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en-US" altLang="zh-TW" sz="2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寒假開始</a:t>
            </a:r>
            <a:r>
              <a:rPr lang="en-US" altLang="zh-TW" sz="2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--------------------01/18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2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zh-TW" altLang="en-US" sz="2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4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855</Words>
  <Application>Microsoft Office PowerPoint</Application>
  <PresentationFormat>如螢幕大小 (4:3)</PresentationFormat>
  <Paragraphs>173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疫起相聚 送舊暨期末部落會議</vt:lpstr>
      <vt:lpstr>PowerPoint 簡報</vt:lpstr>
      <vt:lpstr>學務長致詞</vt:lpstr>
      <vt:lpstr>何組長致詞</vt:lpstr>
      <vt:lpstr>大合照</vt:lpstr>
      <vt:lpstr>原資中心時間</vt:lpstr>
      <vt:lpstr>老師介紹-張敬宜諮商心理師</vt:lpstr>
      <vt:lpstr>109-1 學校活動事項</vt:lpstr>
      <vt:lpstr>109-1學校活動事項</vt:lpstr>
      <vt:lpstr>109-1活動辦理</vt:lpstr>
      <vt:lpstr>109-1活動辦理</vt:lpstr>
      <vt:lpstr>109-1活動辦理</vt:lpstr>
      <vt:lpstr>109-1活動辦理</vt:lpstr>
      <vt:lpstr>109-1活動辦理</vt:lpstr>
      <vt:lpstr>109-1師培中心招生</vt:lpstr>
      <vt:lpstr>109-1師培中心招生</vt:lpstr>
      <vt:lpstr>109-1師培中心招生</vt:lpstr>
      <vt:lpstr>109-1師培中心招生</vt:lpstr>
      <vt:lpstr>109-1高教深耕-弱勢助學</vt:lpstr>
      <vt:lpstr>109-1高教深耕-弱勢助學</vt:lpstr>
      <vt:lpstr>109-1高教深耕-弱勢助學</vt:lpstr>
      <vt:lpstr>109-1高教深耕-弱勢助學</vt:lpstr>
      <vt:lpstr>109-1高教深耕-弱勢助學</vt:lpstr>
      <vt:lpstr>109-1高教深耕-弱勢助學</vt:lpstr>
      <vt:lpstr>109原住民 歲時祭儀-例假</vt:lpstr>
      <vt:lpstr>109原住民 歲時祭儀-例假</vt:lpstr>
      <vt:lpstr>休息時間</vt:lpstr>
      <vt:lpstr>寶玉老師 帶你動起來 (請各位移動至操場)</vt:lpstr>
      <vt:lpstr>感性時間 (畢業生/在校生)</vt:lpstr>
      <vt:lpstr>     </vt:lpstr>
      <vt:lpstr>感謝參與 期待下次相聚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疫起相聚 送舊暨期末部落會議</dc:title>
  <dc:creator>user</dc:creator>
  <cp:lastModifiedBy>user</cp:lastModifiedBy>
  <cp:revision>36</cp:revision>
  <dcterms:created xsi:type="dcterms:W3CDTF">2020-06-03T06:29:10Z</dcterms:created>
  <dcterms:modified xsi:type="dcterms:W3CDTF">2020-06-18T09:03:44Z</dcterms:modified>
</cp:coreProperties>
</file>