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3" r:id="rId6"/>
    <p:sldId id="278" r:id="rId7"/>
    <p:sldId id="279" r:id="rId8"/>
    <p:sldId id="298" r:id="rId9"/>
    <p:sldId id="295" r:id="rId10"/>
    <p:sldId id="296" r:id="rId11"/>
    <p:sldId id="299" r:id="rId12"/>
    <p:sldId id="267" r:id="rId13"/>
    <p:sldId id="291" r:id="rId14"/>
    <p:sldId id="292" r:id="rId15"/>
    <p:sldId id="293" r:id="rId16"/>
    <p:sldId id="294" r:id="rId17"/>
    <p:sldId id="297" r:id="rId18"/>
    <p:sldId id="300" r:id="rId19"/>
    <p:sldId id="302" r:id="rId20"/>
    <p:sldId id="303" r:id="rId21"/>
    <p:sldId id="304" r:id="rId22"/>
    <p:sldId id="301" r:id="rId23"/>
    <p:sldId id="306" r:id="rId24"/>
    <p:sldId id="310" r:id="rId25"/>
    <p:sldId id="307" r:id="rId26"/>
    <p:sldId id="308" r:id="rId27"/>
    <p:sldId id="309" r:id="rId28"/>
    <p:sldId id="305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3" r:id="rId40"/>
    <p:sldId id="324" r:id="rId41"/>
    <p:sldId id="321" r:id="rId42"/>
    <p:sldId id="326" r:id="rId43"/>
    <p:sldId id="322" r:id="rId44"/>
    <p:sldId id="325" r:id="rId45"/>
    <p:sldId id="283" r:id="rId46"/>
    <p:sldId id="284" r:id="rId47"/>
    <p:sldId id="286" r:id="rId48"/>
    <p:sldId id="287" r:id="rId49"/>
    <p:sldId id="288" r:id="rId50"/>
    <p:sldId id="270" r:id="rId51"/>
    <p:sldId id="290" r:id="rId52"/>
    <p:sldId id="289" r:id="rId53"/>
    <p:sldId id="266" r:id="rId54"/>
    <p:sldId id="276" r:id="rId55"/>
    <p:sldId id="329" r:id="rId56"/>
    <p:sldId id="328" r:id="rId57"/>
    <p:sldId id="268" r:id="rId58"/>
    <p:sldId id="327" r:id="rId59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5076F0E-E58E-4019-8EB7-CA777608A9B3}">
          <p14:sldIdLst>
            <p14:sldId id="256"/>
            <p14:sldId id="257"/>
            <p14:sldId id="261"/>
            <p14:sldId id="264"/>
            <p14:sldId id="263"/>
            <p14:sldId id="278"/>
            <p14:sldId id="279"/>
            <p14:sldId id="298"/>
            <p14:sldId id="295"/>
            <p14:sldId id="296"/>
            <p14:sldId id="299"/>
            <p14:sldId id="267"/>
            <p14:sldId id="291"/>
            <p14:sldId id="292"/>
            <p14:sldId id="293"/>
            <p14:sldId id="294"/>
            <p14:sldId id="297"/>
            <p14:sldId id="300"/>
            <p14:sldId id="302"/>
            <p14:sldId id="303"/>
            <p14:sldId id="304"/>
            <p14:sldId id="301"/>
            <p14:sldId id="306"/>
            <p14:sldId id="310"/>
            <p14:sldId id="307"/>
            <p14:sldId id="308"/>
            <p14:sldId id="309"/>
            <p14:sldId id="305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3"/>
            <p14:sldId id="324"/>
            <p14:sldId id="321"/>
            <p14:sldId id="326"/>
            <p14:sldId id="322"/>
            <p14:sldId id="325"/>
            <p14:sldId id="283"/>
            <p14:sldId id="284"/>
            <p14:sldId id="286"/>
            <p14:sldId id="287"/>
            <p14:sldId id="288"/>
            <p14:sldId id="270"/>
            <p14:sldId id="290"/>
            <p14:sldId id="289"/>
            <p14:sldId id="266"/>
            <p14:sldId id="276"/>
            <p14:sldId id="329"/>
            <p14:sldId id="328"/>
            <p14:sldId id="268"/>
            <p14:sldId id="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4660"/>
  </p:normalViewPr>
  <p:slideViewPr>
    <p:cSldViewPr>
      <p:cViewPr>
        <p:scale>
          <a:sx n="110" d="100"/>
          <a:sy n="110" d="100"/>
        </p:scale>
        <p:origin x="-528" y="-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83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68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44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2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86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95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896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4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98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4B6-E0D0-4D8B-983C-6BE0F12B59A0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50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D4B6-E0D0-4D8B-983C-6BE0F12B59A0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34D6A-C7F1-40F5-A742-55143F7026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97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221600"/>
            <a:ext cx="8532440" cy="2214246"/>
          </a:xfrm>
        </p:spPr>
        <p:txBody>
          <a:bodyPr>
            <a:noAutofit/>
          </a:bodyPr>
          <a:lstStyle/>
          <a:p>
            <a:r>
              <a:rPr lang="en-US" altLang="zh-TW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期末部落會議</a:t>
            </a:r>
            <a:r>
              <a:rPr lang="en-US" altLang="zh-TW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暨</a:t>
            </a:r>
            <a:r>
              <a:rPr lang="en-US" altLang="zh-TW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72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聖誕節晚會</a:t>
            </a:r>
            <a:endParaRPr lang="zh-TW" altLang="en-US" sz="72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2206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職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前面試相關講座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240994"/>
            <a:ext cx="3472676" cy="260450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55124"/>
            <a:ext cx="3453835" cy="25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4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職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前面試相關講座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85365"/>
            <a:ext cx="3384376" cy="253828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5606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3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來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吉部落之鄒族文化與社區發展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75606"/>
            <a:ext cx="3840427" cy="288032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20" y="1296306"/>
            <a:ext cx="3908836" cy="293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75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來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吉部落之鄒族文化與社區發展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419622"/>
            <a:ext cx="3552395" cy="26642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67594"/>
            <a:ext cx="2376264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6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返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童．原</a:t>
            </a:r>
            <a:r>
              <a:rPr lang="zh-CN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ㄨㄢˋ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好好玩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665"/>
            <a:ext cx="3790213" cy="284265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31590"/>
            <a:ext cx="3836979" cy="28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1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返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童．原</a:t>
            </a:r>
            <a:r>
              <a:rPr lang="zh-CN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ㄨㄢˋ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好好玩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7614"/>
            <a:ext cx="3672408" cy="275430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7614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17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原來這就是方向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79327"/>
            <a:ext cx="3260915" cy="244568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79327"/>
            <a:ext cx="3260915" cy="244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60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原來這就是方向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63638"/>
            <a:ext cx="3260915" cy="244568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74854"/>
            <a:ext cx="3260915" cy="244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51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疫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起相聚</a:t>
            </a:r>
            <a:r>
              <a:rPr lang="en-US" altLang="zh-TW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送舊暨期末部落會議</a:t>
            </a:r>
            <a:endParaRPr lang="zh-TW" altLang="en-US" sz="10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0515"/>
            <a:ext cx="3566864" cy="267514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7919"/>
            <a:ext cx="3556992" cy="266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8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疫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起相聚</a:t>
            </a:r>
            <a:r>
              <a:rPr lang="en-US" altLang="zh-TW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送舊暨期末部落會議</a:t>
            </a:r>
            <a:endParaRPr lang="zh-TW" altLang="en-US" sz="10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7614"/>
            <a:ext cx="3532989" cy="264974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99" y="1347614"/>
            <a:ext cx="3532989" cy="26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1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403648" y="843558"/>
            <a:ext cx="6480720" cy="28083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注意事項：</a:t>
            </a: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簽到時請量測體溫、洗手消毒</a:t>
            </a:r>
            <a:endParaRPr lang="en-US" altLang="zh-TW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若氣管敏感咳嗽者請配戴口罩</a:t>
            </a:r>
            <a:endParaRPr lang="en-US" altLang="zh-TW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3.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請著規定服裝出席</a:t>
            </a:r>
            <a:endParaRPr lang="en-US" altLang="zh-TW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4.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入席時請與鄰座保持距離</a:t>
            </a: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5.</a:t>
            </a: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用餐完畢請隨手收拾桌面</a:t>
            </a:r>
            <a:endParaRPr lang="zh-TW" altLang="en-US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2111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疫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起相聚</a:t>
            </a:r>
            <a:r>
              <a:rPr lang="en-US" altLang="zh-TW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送舊暨期末部落會議</a:t>
            </a:r>
            <a:endParaRPr lang="zh-TW" altLang="en-US" sz="10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131590"/>
            <a:ext cx="3936437" cy="295232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31590"/>
            <a:ext cx="39364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71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疫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起相聚</a:t>
            </a:r>
            <a:r>
              <a:rPr lang="en-US" altLang="zh-TW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送舊暨期末部落會議</a:t>
            </a:r>
            <a:endParaRPr lang="zh-TW" altLang="en-US" sz="10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63638"/>
            <a:ext cx="3351008" cy="25132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63638"/>
            <a:ext cx="3351008" cy="251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13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部落森友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會</a:t>
            </a:r>
            <a:r>
              <a:rPr lang="en-US" altLang="zh-TW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大溪部落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5" y="966420"/>
            <a:ext cx="2592287" cy="194421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02" y="3003798"/>
            <a:ext cx="2618960" cy="19642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48" y="3003798"/>
            <a:ext cx="2585269" cy="19389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66420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09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部落森友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會</a:t>
            </a:r>
            <a:r>
              <a:rPr lang="en-US" altLang="zh-TW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大溪部落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03598"/>
            <a:ext cx="2357268" cy="314302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4" y="1203597"/>
            <a:ext cx="2357268" cy="314302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1203596"/>
            <a:ext cx="2376265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9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部落森友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會</a:t>
            </a:r>
            <a:r>
              <a:rPr lang="en-US" altLang="zh-TW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大溪部落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29442"/>
            <a:ext cx="2492829" cy="186962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29442"/>
            <a:ext cx="2492829" cy="186962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75806"/>
            <a:ext cx="2492829" cy="18696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75806"/>
            <a:ext cx="2492829" cy="18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28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部落森友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會</a:t>
            </a:r>
            <a:r>
              <a:rPr lang="en-US" altLang="zh-TW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大溪部落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31434"/>
            <a:ext cx="2373953" cy="177966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3219822"/>
            <a:ext cx="2376264" cy="178219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57498"/>
            <a:ext cx="2204797" cy="16535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4290"/>
            <a:ext cx="2383640" cy="17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38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部落森友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會</a:t>
            </a:r>
            <a:r>
              <a:rPr lang="en-US" altLang="zh-TW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大溪部落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54" y="2626174"/>
            <a:ext cx="3041412" cy="228105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54" y="123478"/>
            <a:ext cx="3041412" cy="228105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91967"/>
            <a:ext cx="2649391" cy="198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38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部落森友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會</a:t>
            </a:r>
            <a:r>
              <a:rPr lang="en-US" altLang="zh-TW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大溪部落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52234"/>
            <a:ext cx="2404798" cy="180359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89778"/>
            <a:ext cx="2708851" cy="20316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52234"/>
            <a:ext cx="2419937" cy="181495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2888966"/>
            <a:ext cx="2736303" cy="20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28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en-US" altLang="zh-TW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109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級迎新暨期初部落會議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8026" y="1552530"/>
            <a:ext cx="3277318" cy="227798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1563638"/>
            <a:ext cx="3229357" cy="226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88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企業參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訪</a:t>
            </a:r>
            <a:r>
              <a:rPr lang="en-US" altLang="zh-TW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奇美博物館</a:t>
            </a:r>
            <a:r>
              <a:rPr lang="en-US" altLang="zh-TW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1419622"/>
            <a:ext cx="3152775" cy="242237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194" y="1419622"/>
            <a:ext cx="3229104" cy="24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5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39752" y="1131590"/>
            <a:ext cx="6408712" cy="2214246"/>
          </a:xfrm>
        </p:spPr>
        <p:txBody>
          <a:bodyPr>
            <a:noAutofit/>
          </a:bodyPr>
          <a:lstStyle/>
          <a:p>
            <a:r>
              <a:rPr lang="zh-TW" altLang="en-US" sz="72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師長</a:t>
            </a:r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致詞</a:t>
            </a:r>
            <a:endParaRPr lang="zh-TW" altLang="en-US" sz="72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4472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原來是你</a:t>
            </a:r>
            <a:r>
              <a:rPr lang="en-US" altLang="zh-TW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職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場歷練分享會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915566"/>
            <a:ext cx="2624946" cy="196025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927739"/>
            <a:ext cx="2624946" cy="196915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2307" y="2955886"/>
            <a:ext cx="2624584" cy="19165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480" y="915566"/>
            <a:ext cx="2613089" cy="19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50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267494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伊磊</a:t>
            </a:r>
            <a:r>
              <a:rPr lang="en-US" altLang="zh-TW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~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新球原起生涯探索</a:t>
            </a:r>
            <a:b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371584"/>
            <a:ext cx="3173039" cy="238031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0483" y="1371584"/>
            <a:ext cx="3148384" cy="238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50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那山那人那排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灣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602" y="3075806"/>
            <a:ext cx="2474819" cy="179278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06137"/>
            <a:ext cx="2338812" cy="17545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131590"/>
            <a:ext cx="2311808" cy="17342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075806"/>
            <a:ext cx="2389842" cy="179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50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傳統美食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製作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491630"/>
            <a:ext cx="2392161" cy="179412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553" y="1460003"/>
            <a:ext cx="2476500" cy="18573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706" y="1553518"/>
            <a:ext cx="2110171" cy="158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30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195486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木雕圖紋雕刻</a:t>
            </a:r>
            <a:b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176" y="1727044"/>
            <a:ext cx="2440838" cy="167334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3328" y="1727043"/>
            <a:ext cx="2467016" cy="172096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7561" y="1626283"/>
            <a:ext cx="1504535" cy="192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21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琉璃珠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編制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635646"/>
            <a:ext cx="2380590" cy="178584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086" y="1635645"/>
            <a:ext cx="2365698" cy="177467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7226" y="1635645"/>
            <a:ext cx="1776029" cy="17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21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傳統元素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與配件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創新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635647"/>
            <a:ext cx="2393517" cy="179554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7023" y="1626121"/>
            <a:ext cx="2619375" cy="180507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598" y="1690455"/>
            <a:ext cx="2007926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21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排灣族琉璃珠燒製製作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117248"/>
            <a:ext cx="2304256" cy="172858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588" y="2931790"/>
            <a:ext cx="2304256" cy="172858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075486"/>
            <a:ext cx="1207707" cy="15942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103393"/>
            <a:ext cx="2304256" cy="172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21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排灣族圖紋與木雕課程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635646"/>
            <a:ext cx="2286316" cy="171512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764" y="1613872"/>
            <a:ext cx="2299612" cy="172509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674" y="1594822"/>
            <a:ext cx="2339100" cy="17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50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排灣族圖紋與木雕課程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707654"/>
            <a:ext cx="2276618" cy="170784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610" y="1699188"/>
            <a:ext cx="2271374" cy="170391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074" y="1707654"/>
            <a:ext cx="2276618" cy="17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4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23728" y="1275606"/>
            <a:ext cx="6192688" cy="2034226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大合照</a:t>
            </a:r>
            <a:endParaRPr lang="zh-TW" altLang="en-US" sz="72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5980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排灣族圖紋與木雕課程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509" y="1678774"/>
            <a:ext cx="2320430" cy="174071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707654"/>
            <a:ext cx="2226696" cy="16703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189" y="1679079"/>
            <a:ext cx="2320022" cy="174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84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en-US" altLang="zh-TW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部落文化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參訪學習營</a:t>
            </a:r>
            <a:r>
              <a:rPr lang="en-US" altLang="zh-TW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百合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部落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203598"/>
            <a:ext cx="3113500" cy="23356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361" y="1167300"/>
            <a:ext cx="3161887" cy="23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502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195486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原來魯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此文化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服務體驗營</a:t>
            </a:r>
            <a:b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563638"/>
            <a:ext cx="2175404" cy="166346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348" y="1563638"/>
            <a:ext cx="2217448" cy="166346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684" y="1563637"/>
            <a:ext cx="2217448" cy="166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351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195486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原來魯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此文化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服務體驗營</a:t>
            </a:r>
            <a:b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744" y="1491630"/>
            <a:ext cx="2217948" cy="166383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491630"/>
            <a:ext cx="2145642" cy="160959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315" y="1491630"/>
            <a:ext cx="2217448" cy="160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50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195486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原來魯</a:t>
            </a: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此文化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服務體驗營</a:t>
            </a:r>
            <a:b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498" y="1563638"/>
            <a:ext cx="2164692" cy="162388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933" y="1523686"/>
            <a:ext cx="2217448" cy="166346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66" y="1523687"/>
            <a:ext cx="2218948" cy="166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35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-3948"/>
            <a:ext cx="5976664" cy="85725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高教深耕</a:t>
            </a:r>
            <a:r>
              <a:rPr lang="en-US" altLang="zh-TW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完善就學</a:t>
            </a:r>
            <a:endParaRPr lang="zh-TW" altLang="en-US" sz="32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905470"/>
            <a:ext cx="7920880" cy="339447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zh-TW" sz="24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​</a:t>
            </a:r>
            <a:r>
              <a:rPr lang="zh-TW" altLang="zh-TW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申請資格</a:t>
            </a:r>
            <a:r>
              <a:rPr lang="en-US" altLang="zh-TW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zh-TW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具各類身份學雜費減免資格之學生</a:t>
            </a:r>
            <a:r>
              <a:rPr lang="zh-TW" altLang="zh-TW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</a:t>
            </a:r>
            <a:endParaRPr lang="en-US" altLang="zh-TW" sz="18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1.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低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收入戶學生。</a:t>
            </a:r>
          </a:p>
          <a:p>
            <a:pPr marL="0" lv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2.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中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低收入戶學生。</a:t>
            </a:r>
          </a:p>
          <a:p>
            <a:pPr marL="0" lv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3.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身心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障礙學生及身心障礙人士子女。</a:t>
            </a:r>
          </a:p>
          <a:p>
            <a:pPr marL="0" lv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4.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特殊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境遇家庭之子女孫子女學生。</a:t>
            </a:r>
          </a:p>
          <a:p>
            <a:pPr marL="0" lv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5.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未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符合學雜費減免資格但獲教育部弱勢助學金補助學生。</a:t>
            </a:r>
          </a:p>
          <a:p>
            <a:pPr marL="0" lv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6.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家庭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突遭變故經學校審核通過者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  <a:endParaRPr lang="en-US" altLang="zh-TW" sz="18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r>
              <a:rPr lang="zh-TW" altLang="en-US" sz="1600" dirty="0">
                <a:solidFill>
                  <a:schemeClr val="bg1"/>
                </a:solidFill>
                <a:ea typeface="華康少女文字W6" panose="02010609000101010101" pitchFamily="49" charset="-120"/>
              </a:rPr>
              <a:t> </a:t>
            </a:r>
            <a:r>
              <a:rPr lang="zh-TW" altLang="en-US" sz="16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  </a:t>
            </a:r>
            <a:r>
              <a:rPr lang="en-US" altLang="zh-TW" sz="16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16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需附高等教育深耕計畫</a:t>
            </a:r>
            <a:r>
              <a:rPr lang="en-US" altLang="zh-TW" sz="1600" dirty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zh-TW" sz="16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完善就學協助機制證明書</a:t>
            </a:r>
            <a:r>
              <a:rPr lang="en-US" altLang="zh-TW" sz="16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endParaRPr lang="zh-TW" altLang="zh-TW" sz="16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7.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原住民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學生。</a:t>
            </a:r>
            <a:endParaRPr lang="zh-TW" altLang="en-US" sz="18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50011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6624736" cy="85725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高教深耕</a:t>
            </a:r>
            <a:r>
              <a:rPr lang="en-US" altLang="zh-TW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sz="3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完善就學</a:t>
            </a:r>
            <a:endParaRPr lang="zh-TW" altLang="en-US" sz="32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905470"/>
            <a:ext cx="7920880" cy="3394472"/>
          </a:xfrm>
        </p:spPr>
        <p:txBody>
          <a:bodyPr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altLang="zh-TW" sz="28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​</a:t>
            </a:r>
            <a:r>
              <a:rPr lang="zh-TW" altLang="zh-TW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申請項目：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一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課業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輔導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：參與課後輔導</a:t>
            </a:r>
            <a:endParaRPr lang="en-US" altLang="zh-TW" sz="18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二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競賽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輔導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：參與競賽輔導</a:t>
            </a:r>
            <a:endParaRPr lang="en-US" altLang="zh-TW" sz="18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三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領導力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輔導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：參與知能研習或幹部講習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…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等等活動</a:t>
            </a:r>
            <a:endParaRPr lang="en-US" altLang="zh-TW" sz="18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四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自主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學習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：閱讀表單書籍</a:t>
            </a:r>
            <a:r>
              <a:rPr lang="zh-TW" altLang="en-US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、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電影及文藝相關活動</a:t>
            </a:r>
            <a:endParaRPr lang="en-US" altLang="zh-TW" sz="18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五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外語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輔導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：參與外語輔導</a:t>
            </a:r>
            <a:endParaRPr lang="en-US" altLang="zh-TW" sz="18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六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證照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輔導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：參與證照及輔導並考取資格</a:t>
            </a:r>
            <a:endParaRPr lang="en-US" altLang="zh-TW" sz="18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七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頂尖拔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萃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：撰寫整年學習計畫項目</a:t>
            </a:r>
            <a:endParaRPr lang="zh-TW" altLang="zh-TW" sz="18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3820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6912768" cy="85725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高教深耕</a:t>
            </a:r>
            <a:r>
              <a:rPr lang="en-US" altLang="zh-TW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sz="3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完善就學</a:t>
            </a:r>
            <a:endParaRPr lang="zh-TW" altLang="en-US" sz="32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905470"/>
            <a:ext cx="7632848" cy="339447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zh-TW" sz="28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​</a:t>
            </a:r>
            <a:r>
              <a:rPr lang="zh-TW" altLang="zh-TW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繳交資料</a:t>
            </a:r>
            <a:r>
              <a:rPr lang="zh-TW" altLang="zh-TW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</a:t>
            </a:r>
            <a:endParaRPr lang="zh-TW" altLang="zh-TW" sz="18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申請「項目一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~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項目六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」</a:t>
            </a:r>
            <a:endParaRPr lang="zh-TW" altLang="zh-TW" sz="18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1.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課後輔導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計畫紀錄表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繳交紙本資料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</a:p>
          <a:p>
            <a:pPr marL="0" lv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2.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各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項目相關檢附資料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繳交紙本資料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</a:p>
          <a:p>
            <a:pPr marL="0" lv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3.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佐證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照片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繳交電子檔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</a:p>
          <a:p>
            <a:pPr marL="0" lv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4.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以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word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上傳至承辦單位網頁各項目專區。</a:t>
            </a:r>
          </a:p>
          <a:p>
            <a:pPr marL="0" lv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5.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檔名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為：申請項目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班級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姓名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學號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  <a:endParaRPr lang="zh-TW" altLang="zh-TW" sz="18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89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6768752" cy="85725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高教深耕</a:t>
            </a:r>
            <a:r>
              <a:rPr lang="en-US" altLang="zh-TW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sz="3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完善就學</a:t>
            </a:r>
            <a:endParaRPr lang="zh-TW" altLang="en-US" sz="32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905470"/>
            <a:ext cx="7632848" cy="3394472"/>
          </a:xfrm>
        </p:spPr>
        <p:txBody>
          <a:bodyPr>
            <a:no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altLang="zh-TW" sz="28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​</a:t>
            </a:r>
            <a:r>
              <a:rPr lang="zh-TW" altLang="zh-TW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繳交資料：</a:t>
            </a:r>
            <a:endParaRPr lang="en-US" altLang="zh-TW" sz="20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申請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「項目七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頂尖拔萃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」</a:t>
            </a:r>
            <a:endParaRPr lang="zh-TW" altLang="zh-TW" sz="18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1.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課後輔導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計畫紀錄表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繳交紙本資料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</a:p>
          <a:p>
            <a:pPr marL="0" lv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2.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學習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計畫表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繳交紙本資料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</a:p>
          <a:p>
            <a:pPr marL="0" lv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3.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選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備資料可依學生條件檢附相關資料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  <a:endParaRPr lang="en-US" altLang="zh-TW" sz="18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65604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-21857"/>
            <a:ext cx="6912768" cy="85725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高教深耕</a:t>
            </a:r>
            <a:r>
              <a:rPr lang="en-US" altLang="zh-TW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</a:t>
            </a:r>
            <a:r>
              <a:rPr lang="zh-TW" altLang="en-US" sz="32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完善就學</a:t>
            </a:r>
            <a:endParaRPr lang="zh-TW" altLang="en-US" sz="32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789553"/>
            <a:ext cx="7632848" cy="339447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zh-TW" sz="28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​</a:t>
            </a:r>
            <a:r>
              <a:rPr lang="zh-TW" altLang="zh-TW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申請說明</a:t>
            </a:r>
            <a:r>
              <a:rPr lang="zh-TW" altLang="zh-TW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：</a:t>
            </a:r>
            <a:endParaRPr lang="en-US" altLang="zh-TW" sz="6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1.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收件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時間內備妥完整資料繳交至學務處生輔組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進修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部</a:t>
            </a:r>
            <a:endParaRPr lang="en-US" altLang="zh-TW" sz="18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zh-TW" altLang="en-US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 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  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學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務組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，</a:t>
            </a:r>
            <a:r>
              <a:rPr lang="zh-TW" altLang="zh-TW" sz="18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逾期恕不接受申請，資料不齊者，視同</a:t>
            </a:r>
            <a:r>
              <a:rPr lang="zh-TW" altLang="zh-TW" sz="18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申請</a:t>
            </a:r>
            <a:endParaRPr lang="en-US" altLang="zh-TW" sz="1800" b="1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indent="0">
              <a:buNone/>
            </a:pPr>
            <a:r>
              <a:rPr lang="zh-TW" altLang="en-US" sz="18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 </a:t>
            </a:r>
            <a:r>
              <a:rPr lang="zh-TW" altLang="en-US" sz="18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  </a:t>
            </a:r>
            <a:r>
              <a:rPr lang="zh-TW" altLang="zh-TW" sz="18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無效。</a:t>
            </a:r>
            <a:endParaRPr lang="en-US" altLang="zh-TW" sz="1800" b="1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2.110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年度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各類學習輔導項目申請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條件表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可至承辦單位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網</a:t>
            </a:r>
            <a:endParaRPr lang="en-US" altLang="zh-TW" sz="18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r>
              <a:rPr lang="zh-TW" altLang="en-US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 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   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頁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查詢下載使用</a:t>
            </a:r>
            <a:r>
              <a:rPr lang="zh-TW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。</a:t>
            </a:r>
            <a:endParaRPr lang="en-US" altLang="zh-TW" sz="18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endParaRPr lang="zh-TW" altLang="zh-TW" sz="18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r>
              <a:rPr lang="zh-TW" altLang="zh-TW" sz="18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日間部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：學務處生輔組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&gt;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服務項目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&gt;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完善就學協助補助。</a:t>
            </a:r>
          </a:p>
          <a:p>
            <a:pPr marL="0" lvl="0" indent="0">
              <a:buNone/>
            </a:pPr>
            <a:r>
              <a:rPr lang="zh-TW" altLang="zh-TW" sz="18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進修部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：進修部學務組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&gt;</a:t>
            </a:r>
            <a:r>
              <a:rPr lang="zh-TW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表單下載。</a:t>
            </a:r>
          </a:p>
          <a:p>
            <a:pPr marL="0" lvl="0" indent="0">
              <a:buNone/>
            </a:pPr>
            <a:endParaRPr lang="zh-TW" altLang="zh-TW" sz="28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endParaRPr lang="en-US" altLang="zh-TW" sz="24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pPr marL="0" lvl="0" indent="0">
              <a:buNone/>
            </a:pPr>
            <a:endParaRPr lang="zh-TW" altLang="zh-TW" sz="24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19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1059582"/>
            <a:ext cx="8532440" cy="2214246"/>
          </a:xfrm>
        </p:spPr>
        <p:txBody>
          <a:bodyPr>
            <a:noAutofit/>
          </a:bodyPr>
          <a:lstStyle/>
          <a:p>
            <a:r>
              <a:rPr lang="zh-TW" altLang="en-US" sz="72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原資</a:t>
            </a:r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中心</a:t>
            </a:r>
            <a:r>
              <a:rPr lang="zh-TW" altLang="en-US" sz="72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時間</a:t>
            </a:r>
          </a:p>
        </p:txBody>
      </p:sp>
    </p:spTree>
    <p:extLst>
      <p:ext uri="{BB962C8B-B14F-4D97-AF65-F5344CB8AC3E}">
        <p14:creationId xmlns:p14="http://schemas.microsoft.com/office/powerpoint/2010/main" val="16930555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-13692"/>
            <a:ext cx="4066309" cy="857250"/>
          </a:xfrm>
        </p:spPr>
        <p:txBody>
          <a:bodyPr>
            <a:normAutofit/>
          </a:bodyPr>
          <a:lstStyle/>
          <a:p>
            <a:pPr algn="l"/>
            <a:r>
              <a:rPr lang="en-US" altLang="zh-TW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109-2</a:t>
            </a:r>
            <a:r>
              <a:rPr lang="zh-TW" altLang="en-US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活動辦理表決</a:t>
            </a:r>
            <a:endParaRPr lang="zh-TW" altLang="en-US" sz="32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818255"/>
              </p:ext>
            </p:extLst>
          </p:nvPr>
        </p:nvGraphicFramePr>
        <p:xfrm>
          <a:off x="467544" y="185167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4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1059582"/>
            <a:ext cx="8532440" cy="2214246"/>
          </a:xfrm>
        </p:spPr>
        <p:txBody>
          <a:bodyPr>
            <a:noAutofit/>
          </a:bodyPr>
          <a:lstStyle/>
          <a:p>
            <a:r>
              <a:rPr lang="zh-TW" altLang="en-US" sz="72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原資</a:t>
            </a:r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中心</a:t>
            </a:r>
            <a:r>
              <a:rPr lang="en-US" altLang="zh-TW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QA</a:t>
            </a:r>
            <a:endParaRPr lang="zh-TW" altLang="en-US" sz="72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55515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624" y="1059582"/>
            <a:ext cx="8532440" cy="2214246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社團報告時間</a:t>
            </a:r>
            <a:endParaRPr lang="zh-TW" altLang="en-US" sz="72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58791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05419" y="980691"/>
            <a:ext cx="8532440" cy="2214246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帶</a:t>
            </a:r>
            <a:r>
              <a:rPr lang="zh-TW" altLang="en-US" sz="72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你動</a:t>
            </a:r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起來</a:t>
            </a:r>
            <a:r>
              <a:rPr lang="en-US" altLang="zh-TW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en-US" altLang="zh-TW" sz="3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3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請各位移動</a:t>
            </a:r>
            <a:r>
              <a:rPr lang="zh-TW" altLang="en-US" sz="3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至外面</a:t>
            </a:r>
            <a:r>
              <a:rPr lang="en-US" altLang="zh-TW" sz="3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endParaRPr lang="zh-TW" altLang="en-US" sz="32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00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995936" y="1922521"/>
            <a:ext cx="30937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5400" dirty="0">
                <a:solidFill>
                  <a:schemeClr val="bg1"/>
                </a:solidFill>
                <a:ea typeface="華康少女文字W6" panose="02010609000101010101" pitchFamily="49" charset="-120"/>
              </a:rPr>
              <a:t>問卷填寫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</a:br>
            <a: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</a:br>
            <a:r>
              <a:rPr lang="en-US" altLang="zh-TW" sz="2400" dirty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2400" dirty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</a:br>
            <a: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</a:br>
            <a:r>
              <a:rPr lang="en-US" altLang="zh-TW" sz="36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36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</a:br>
            <a:endParaRPr lang="zh-TW" altLang="en-US" sz="3600" dirty="0">
              <a:solidFill>
                <a:schemeClr val="bg1">
                  <a:lumMod val="95000"/>
                </a:schemeClr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95325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995936" y="1922521"/>
            <a:ext cx="30937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</a:br>
            <a: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</a:br>
            <a:r>
              <a:rPr lang="en-US" altLang="zh-TW" sz="2400" dirty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2400" dirty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</a:br>
            <a: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</a:br>
            <a:r>
              <a:rPr lang="en-US" altLang="zh-TW" sz="36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3600" dirty="0" smtClean="0">
                <a:solidFill>
                  <a:schemeClr val="bg1">
                    <a:lumMod val="95000"/>
                  </a:schemeClr>
                </a:solidFill>
                <a:ea typeface="華康少女文字W6" panose="02010609000101010101" pitchFamily="49" charset="-120"/>
              </a:rPr>
            </a:br>
            <a:endParaRPr lang="zh-TW" altLang="en-US" sz="3600" dirty="0">
              <a:solidFill>
                <a:schemeClr val="bg1">
                  <a:lumMod val="95000"/>
                </a:schemeClr>
              </a:solidFill>
              <a:ea typeface="華康少女文字W6" panose="02010609000101010101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71800" y="1851670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服裝用心大評比</a:t>
            </a:r>
            <a:endParaRPr lang="zh-TW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043250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05419" y="980691"/>
            <a:ext cx="8532440" cy="2214246"/>
          </a:xfrm>
        </p:spPr>
        <p:txBody>
          <a:bodyPr>
            <a:noAutofit/>
          </a:bodyPr>
          <a:lstStyle/>
          <a:p>
            <a:r>
              <a:rPr lang="zh-TW" altLang="en-US" sz="72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交換</a:t>
            </a:r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禮物</a:t>
            </a:r>
            <a:endParaRPr lang="zh-TW" altLang="en-US" sz="32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09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897564"/>
            <a:ext cx="8532440" cy="2214246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感謝參與</a:t>
            </a:r>
            <a:r>
              <a:rPr lang="en-US" altLang="zh-TW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72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期待</a:t>
            </a:r>
            <a:r>
              <a:rPr lang="zh-TW" altLang="en-US" sz="72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下次相聚</a:t>
            </a:r>
          </a:p>
        </p:txBody>
      </p:sp>
    </p:spTree>
    <p:extLst>
      <p:ext uri="{BB962C8B-B14F-4D97-AF65-F5344CB8AC3E}">
        <p14:creationId xmlns:p14="http://schemas.microsoft.com/office/powerpoint/2010/main" val="2917744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195486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109-1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原民週系列活動原資中心成立五週年慶祝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7375" y="1168784"/>
            <a:ext cx="2174497" cy="161720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68664"/>
            <a:ext cx="2156774" cy="161685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088204"/>
            <a:ext cx="2237711" cy="167866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375" y="3070820"/>
            <a:ext cx="2229115" cy="16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7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15666"/>
            <a:ext cx="3240360" cy="81009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109-2</a:t>
            </a:r>
            <a: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學校活動事項</a:t>
            </a:r>
            <a:endParaRPr lang="zh-TW" altLang="en-US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12037" r="6495" b="5601"/>
          <a:stretch/>
        </p:blipFill>
        <p:spPr>
          <a:xfrm>
            <a:off x="3923928" y="195486"/>
            <a:ext cx="5040560" cy="4698522"/>
          </a:xfrm>
        </p:spPr>
      </p:pic>
    </p:spTree>
    <p:extLst>
      <p:ext uri="{BB962C8B-B14F-4D97-AF65-F5344CB8AC3E}">
        <p14:creationId xmlns:p14="http://schemas.microsoft.com/office/powerpoint/2010/main" val="9807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-17803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altLang="zh-TW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109-2</a:t>
            </a:r>
            <a:r>
              <a:rPr lang="zh-TW" altLang="en-US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學校</a:t>
            </a:r>
            <a:r>
              <a:rPr lang="zh-TW" altLang="en-US" sz="32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活動事項</a:t>
            </a:r>
            <a:endParaRPr lang="zh-TW" altLang="en-US" sz="32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331640" y="699542"/>
            <a:ext cx="7272808" cy="3186354"/>
          </a:xfrm>
        </p:spPr>
        <p:txBody>
          <a:bodyPr>
            <a:noAutofit/>
          </a:bodyPr>
          <a:lstStyle/>
          <a:p>
            <a:r>
              <a:rPr lang="zh-TW" altLang="en-US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開學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日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-----------------------02/22(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一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 </a:t>
            </a:r>
          </a:p>
          <a:p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228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補休一日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---------------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02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/28(</a:t>
            </a:r>
            <a:r>
              <a:rPr lang="zh-TW" altLang="en-US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一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 </a:t>
            </a:r>
            <a:endParaRPr lang="en-US" altLang="zh-TW" sz="18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兒童節補假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-----------------04/02(</a:t>
            </a:r>
            <a:r>
              <a:rPr lang="zh-TW" altLang="en-US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五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endParaRPr lang="en-US" altLang="zh-TW" sz="18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清明掃墓放假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--------------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04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/05(</a:t>
            </a:r>
            <a:r>
              <a:rPr lang="zh-TW" altLang="en-US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一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endParaRPr lang="en-US" altLang="zh-TW" sz="18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畢業典禮補假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--------------04/06(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二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</a:p>
          <a:p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期中考週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--------------------04/19(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一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)~04/23(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五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</a:p>
          <a:p>
            <a:r>
              <a:rPr lang="zh-TW" altLang="en-US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畢業班期末考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週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----------05/31(</a:t>
            </a:r>
            <a:r>
              <a:rPr lang="zh-TW" altLang="en-US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一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)-06/04(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五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endParaRPr lang="en-US" altLang="zh-TW" sz="18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端午節放假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-----------------06/14(</a:t>
            </a:r>
            <a:r>
              <a:rPr lang="zh-TW" altLang="en-US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一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</a:p>
          <a:p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畢業典禮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--------------------06/20(</a:t>
            </a:r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六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endParaRPr lang="en-US" altLang="zh-TW" sz="18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期末考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-----------------------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06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/21(</a:t>
            </a:r>
            <a:r>
              <a:rPr lang="zh-TW" altLang="en-US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一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)~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06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/25(</a:t>
            </a:r>
            <a:r>
              <a:rPr lang="zh-TW" altLang="en-US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五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endParaRPr lang="en-US" altLang="zh-TW" sz="1800" dirty="0" smtClean="0">
              <a:solidFill>
                <a:schemeClr val="bg1"/>
              </a:solidFill>
              <a:ea typeface="華康少女文字W6" panose="02010609000101010101" pitchFamily="49" charset="-120"/>
            </a:endParaRPr>
          </a:p>
          <a:p>
            <a:r>
              <a:rPr lang="zh-TW" altLang="en-US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暑假開始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--------------------</a:t>
            </a:r>
            <a:r>
              <a:rPr lang="en-US" altLang="zh-TW" sz="1800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06/28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(</a:t>
            </a:r>
            <a:r>
              <a:rPr lang="zh-TW" altLang="en-US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一</a:t>
            </a:r>
            <a:r>
              <a:rPr lang="en-US" altLang="zh-TW" sz="1800" dirty="0">
                <a:solidFill>
                  <a:schemeClr val="bg1"/>
                </a:solidFill>
                <a:ea typeface="華康少女文字W6" panose="02010609000101010101" pitchFamily="49" charset="-120"/>
              </a:rPr>
              <a:t>)</a:t>
            </a:r>
            <a:endParaRPr lang="zh-TW" altLang="en-US" sz="1800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41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期初部落會議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5606"/>
            <a:ext cx="3813043" cy="285978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13468"/>
            <a:ext cx="3762560" cy="28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51470"/>
            <a:ext cx="7776864" cy="738082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108-2</a:t>
            </a:r>
            <a:r>
              <a:rPr lang="zh-TW" altLang="en-US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回顧</a:t>
            </a:r>
            <a: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/>
            </a:r>
            <a:br>
              <a:rPr lang="en-US" altLang="zh-TW" sz="4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ea typeface="華康少女文字W6" panose="02010609000101010101" pitchFamily="49" charset="-120"/>
              </a:rPr>
              <a:t>期</a:t>
            </a:r>
            <a:r>
              <a:rPr lang="zh-TW" altLang="en-US" sz="2000" b="1" dirty="0">
                <a:solidFill>
                  <a:schemeClr val="bg1"/>
                </a:solidFill>
                <a:ea typeface="華康少女文字W6" panose="02010609000101010101" pitchFamily="49" charset="-120"/>
              </a:rPr>
              <a:t>初部落會議</a:t>
            </a:r>
            <a:endParaRPr lang="zh-TW" altLang="en-US" sz="1600" b="1" dirty="0">
              <a:solidFill>
                <a:schemeClr val="bg1"/>
              </a:solidFill>
              <a:ea typeface="華康少女文字W6" panose="0201060900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75606"/>
            <a:ext cx="3993096" cy="29948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6" y="1353394"/>
            <a:ext cx="3889378" cy="291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653</Words>
  <Application>Microsoft Office PowerPoint</Application>
  <PresentationFormat>如螢幕大小 (16:9)</PresentationFormat>
  <Paragraphs>113</Paragraphs>
  <Slides>58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59" baseType="lpstr">
      <vt:lpstr>Office 佈景主題</vt:lpstr>
      <vt:lpstr>109-1期末部落會議 暨 聖誕節晚會</vt:lpstr>
      <vt:lpstr>PowerPoint 簡報</vt:lpstr>
      <vt:lpstr>師長致詞</vt:lpstr>
      <vt:lpstr>大合照</vt:lpstr>
      <vt:lpstr>原資中心時間</vt:lpstr>
      <vt:lpstr>109-2 學校活動事項</vt:lpstr>
      <vt:lpstr>109-2學校活動事項</vt:lpstr>
      <vt:lpstr>108-2回顧 期初部落會議</vt:lpstr>
      <vt:lpstr>108-2回顧 期初部落會議</vt:lpstr>
      <vt:lpstr>108-2回顧 職前面試相關講座</vt:lpstr>
      <vt:lpstr>108-2回顧 職前面試相關講座</vt:lpstr>
      <vt:lpstr>108-2回顧 來吉部落之鄒族文化與社區發展</vt:lpstr>
      <vt:lpstr>108-2回顧 來吉部落之鄒族文化與社區發展</vt:lpstr>
      <vt:lpstr>108-2回顧 返童．原ㄨㄢˋ好好玩</vt:lpstr>
      <vt:lpstr>108-2回顧 返童．原ㄨㄢˋ好好玩</vt:lpstr>
      <vt:lpstr>108-2回顧 原來這就是方向</vt:lpstr>
      <vt:lpstr>108-2回顧 原來這就是方向</vt:lpstr>
      <vt:lpstr>108-2回顧 疫起相聚-送舊暨期末部落會議</vt:lpstr>
      <vt:lpstr>108-2回顧 疫起相聚-送舊暨期末部落會議</vt:lpstr>
      <vt:lpstr>108-2回顧 疫起相聚-送舊暨期末部落會議</vt:lpstr>
      <vt:lpstr>108-2回顧 疫起相聚-送舊暨期末部落會議</vt:lpstr>
      <vt:lpstr>108-2回顧 部落森友會-大溪部落</vt:lpstr>
      <vt:lpstr>108-2回顧 部落森友會-大溪部落</vt:lpstr>
      <vt:lpstr>108-2回顧 部落森友會-大溪部落</vt:lpstr>
      <vt:lpstr>108-2回顧 部落森友會-大溪部落</vt:lpstr>
      <vt:lpstr>108-2回顧 部落森友會-大溪部落</vt:lpstr>
      <vt:lpstr>108-2回顧 部落森友會-大溪部落</vt:lpstr>
      <vt:lpstr>109-1回顧 109級迎新暨期初部落會議</vt:lpstr>
      <vt:lpstr>109-1回顧 企業參訪(奇美博物館)</vt:lpstr>
      <vt:lpstr>109-1回顧 原來是你-職場歷練分享會</vt:lpstr>
      <vt:lpstr>109-1回顧 伊磊~新球原起生涯探索 </vt:lpstr>
      <vt:lpstr>109-1回顧 那山那人那排灣</vt:lpstr>
      <vt:lpstr>109-1回顧 傳統美食製作</vt:lpstr>
      <vt:lpstr>109-1回顧 木雕圖紋雕刻 </vt:lpstr>
      <vt:lpstr>109-1回顧 琉璃珠編制</vt:lpstr>
      <vt:lpstr>109-1回顧 傳統元素與配件創新</vt:lpstr>
      <vt:lpstr>109-1回顧 排灣族琉璃珠燒製製作</vt:lpstr>
      <vt:lpstr>109-1回顧 排灣族圖紋與木雕課程</vt:lpstr>
      <vt:lpstr>109-1回顧 排灣族圖紋與木雕課程</vt:lpstr>
      <vt:lpstr>109-1回顧 排灣族圖紋與木雕課程</vt:lpstr>
      <vt:lpstr>109-1回顧 109-1部落文化參訪學習營-百合部落</vt:lpstr>
      <vt:lpstr>109-1回顧 原來魯此文化服務體驗營 </vt:lpstr>
      <vt:lpstr>109-1回顧 原來魯此文化服務體驗營 </vt:lpstr>
      <vt:lpstr>109-1回顧 原來魯此文化服務體驗營 </vt:lpstr>
      <vt:lpstr>109-1高教深耕-完善就學</vt:lpstr>
      <vt:lpstr>109-1高教深耕-完善就學</vt:lpstr>
      <vt:lpstr>109-1高教深耕-完善就學</vt:lpstr>
      <vt:lpstr>109-1高教深耕-完善就學</vt:lpstr>
      <vt:lpstr>109-1高教深耕-完善就學</vt:lpstr>
      <vt:lpstr>109-2活動辦理表決</vt:lpstr>
      <vt:lpstr>原資中心QA</vt:lpstr>
      <vt:lpstr>社團報告時間</vt:lpstr>
      <vt:lpstr>帶你動起來 (請各位移動至外面)</vt:lpstr>
      <vt:lpstr>     </vt:lpstr>
      <vt:lpstr>     </vt:lpstr>
      <vt:lpstr>交換禮物</vt:lpstr>
      <vt:lpstr>感謝參與 期待下次相聚</vt:lpstr>
      <vt:lpstr>109-1回顧 原民週系列活動原資中心成立五週年慶祝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疫起相聚 送舊暨期末部落會議</dc:title>
  <dc:creator>user</dc:creator>
  <cp:lastModifiedBy>user</cp:lastModifiedBy>
  <cp:revision>50</cp:revision>
  <dcterms:created xsi:type="dcterms:W3CDTF">2020-06-03T06:29:10Z</dcterms:created>
  <dcterms:modified xsi:type="dcterms:W3CDTF">2020-12-24T09:05:15Z</dcterms:modified>
</cp:coreProperties>
</file>